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43021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Yes Both Sides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 Popper,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bobber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18x24 inch plate + stand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A80EEF-342C-48F4-8591-1D830BBA96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39486"/>
            <a:ext cx="7026818" cy="56205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Yes Both Sides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Yes Both Sides is a 16 round, 80 point, Comstock medium course. There are 7 USPSA targets, 1 pepper popper, and 1 USPSA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bobber is activated by either popper, and it is not a disappearing target. Please check the activator prior to walkthrough and make sure it set up the same way every time.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199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2020-07-06T19:58:41Z</dcterms:modified>
  <cp:category>Shooting</cp:category>
</cp:coreProperties>
</file>

<file path=docProps/thumbnail.jpeg>
</file>